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EC9C0C-9B82-4977-BB6F-C6326E5B32F2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20AD21-1F8E-4B94-845C-527F2A7AB0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Sept.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0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DOL</a:t>
            </a:r>
          </a:p>
          <a:p>
            <a:r>
              <a:rPr lang="en-US" dirty="0" smtClean="0"/>
              <a:t>Work with a partner on story sheet</a:t>
            </a:r>
          </a:p>
          <a:p>
            <a:r>
              <a:rPr lang="en-US" dirty="0" smtClean="0"/>
              <a:t>Due at the end of the hour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83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Crow </a:t>
            </a:r>
            <a:r>
              <a:rPr lang="en-US" sz="3200" dirty="0" err="1" smtClean="0"/>
              <a:t>indians</a:t>
            </a:r>
            <a:r>
              <a:rPr lang="en-US" sz="3200" dirty="0" smtClean="0"/>
              <a:t> native </a:t>
            </a:r>
            <a:r>
              <a:rPr lang="en-US" sz="3200" dirty="0" err="1" smtClean="0"/>
              <a:t>americans</a:t>
            </a:r>
            <a:r>
              <a:rPr lang="en-US" sz="3200" dirty="0" smtClean="0"/>
              <a:t> who now live in southeastern </a:t>
            </a:r>
            <a:r>
              <a:rPr lang="en-US" sz="3200" dirty="0" err="1" smtClean="0"/>
              <a:t>montana</a:t>
            </a:r>
            <a:r>
              <a:rPr lang="en-US" sz="3200" dirty="0" smtClean="0"/>
              <a:t> use to chew willow bark for </a:t>
            </a:r>
            <a:r>
              <a:rPr lang="en-US" sz="3200" dirty="0" err="1" smtClean="0"/>
              <a:t>headakes</a:t>
            </a:r>
            <a:r>
              <a:rPr lang="en-US" sz="3200" dirty="0" smtClean="0"/>
              <a:t>, willow bark contains salicylic acid which we call aspirin.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 err="1" smtClean="0"/>
              <a:t>Hairpiece:toupee</a:t>
            </a:r>
            <a:r>
              <a:rPr lang="en-US" sz="3200" dirty="0" smtClean="0"/>
              <a:t>::dull:_________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6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217</TotalTime>
  <Words>53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Oriel</vt:lpstr>
      <vt:lpstr>English</vt:lpstr>
      <vt:lpstr>Agenda</vt:lpstr>
      <vt:lpstr>DOL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2</cp:revision>
  <dcterms:created xsi:type="dcterms:W3CDTF">2012-09-18T12:53:45Z</dcterms:created>
  <dcterms:modified xsi:type="dcterms:W3CDTF">2012-09-18T16:31:21Z</dcterms:modified>
</cp:coreProperties>
</file>